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0F65-D5D4-6108-4508-6A9385F74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5C8AF-D390-B615-A01E-DEC0912A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F7403-0BA7-3F97-2E87-C47B7439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6AC81-3BF9-6101-67A7-8CB288A4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AE089-855A-EFEC-11BF-EE365DDC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9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D725-7D6E-4390-E674-EDD867BC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51D79-59A6-97C6-8094-456B2DD1D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0875-610E-D600-20C6-C6A42681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E3A75-A0F1-A78F-CB4E-FEF53A1D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3A3B9-4F5E-67F7-7C16-EC58DD55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5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0D704-4907-3CC3-78BC-087916A64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83244-6858-048D-BDF1-0895DA28B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CAD5-9EA3-B5DB-CE58-6C8C7448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70B20-7112-FAFF-5ADA-E511DF74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C6C7-BEF6-228C-A75B-3A354F5C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5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BD5F-6A35-EA26-E08F-E8DC909E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BA7C9-A5F2-4580-5467-63E5A156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52E7B-6CD3-6580-9528-5403078C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24957-2558-013E-FBE7-A105A722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3460A-5DB5-C329-B8B0-8D485069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ABA5-3529-877F-EC1E-FED9599B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F921A-BA6E-EA0E-3631-AEAA9C58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7723D-B05B-0FA8-9D69-C60FB0C7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11326-06E5-3389-FB5F-820C5D04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5168D-869C-FEE4-7DF1-3D330D88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9C1B-9311-8F10-883B-72F8AA0F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8EE21-D6B0-9593-4F99-DA8DB09F7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0743E-D0D7-DFEF-6100-2A4236BBD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E9497-D3E0-0378-ABCA-39967B1E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5272A-783D-F00C-1161-C61F7014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68336-5EC5-A964-FB76-1B566BD2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1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2ED2-2EDA-AF27-3ABB-75A8788A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79E8B-2A54-09E9-EE7B-DBD507725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EC0B5-73D8-A699-931A-BD85BE799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DC9AA-BE90-98E6-0AF2-DC7D29C50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7F306-ECF6-2DB8-8FE0-5D3C96C69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3D04C-2DA7-1CC8-6F63-E7E9FFC5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899B-12CD-411F-7AF9-5D44810F6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A6D8C1-9706-CEB5-AAEF-0792FF7B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47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B8D2B-3929-471C-D30F-970F1706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F9AC3-6077-932F-891F-528B6C05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EE2A2-D09E-813B-5ECF-844181B6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ACC68-7421-3311-C077-BE742021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8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13A4C-9A03-196D-F3C7-A82D5F93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D24CB-A0C7-EE11-3A50-E2D94658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7748E-6552-4902-EB2E-37214BF0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7328-11A9-0C64-0F71-C1A36B29F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A0A00-8162-6A46-C8C0-2F301CBD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9F1EE-3B8B-E253-AC12-19C5B1854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CEC78-13BC-A6ED-4C96-204432E08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F334-6411-8843-136F-654CE825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330D9-0647-D2B9-8380-0A8DFDB7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7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F3DF-43C4-ED10-8D7E-1BF70EB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165BD-A4FD-E5BD-2A63-97EFB48F20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4056-30F8-8DBA-633D-63AB864F3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E390E-C346-7442-55E8-6945EEF9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C4799-4EF1-C960-2ECB-B96B5005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F0AEF-5257-8BD3-391F-59636D1B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44F19-3DB6-E207-D427-CB9CA1D0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A628C-3611-2FDA-A040-346568606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D2C76-F505-2D77-DE5D-4133AE11F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87069B-0C60-4E88-8BD4-4A0D44834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53CE4-088D-7913-9F65-A0C6F7FAA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5BB2-16FA-8BAD-1C89-33E845550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84A0B-EF36-4AF9-AA60-132488D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41B3-F249-0CE6-BBC2-58C69F828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4FBCA5-1907-CCD5-B20F-38AB6D053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a picture of a desk and a computer&#10;&#10;Description automatically generated with medium confidence">
            <a:extLst>
              <a:ext uri="{FF2B5EF4-FFF2-40B4-BE49-F238E27FC236}">
                <a16:creationId xmlns:a16="http://schemas.microsoft.com/office/drawing/2014/main" id="{C484AB6F-6106-BCF1-9BD1-0BF5215A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3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3372D-1E65-B4D9-DD43-212EFED6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D68C-EFA5-CE69-4B20-E9AC8521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4463-57E7-1547-E4A4-BAE30EFB0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AB85-8766-0474-1FD7-AACD4831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1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909B4-9BC3-A8E7-7317-A33DE8BE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C8770-8854-BD5C-8461-4FC4F71B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E01A6-5C44-E7FF-C7D7-2DD649EF9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1ABE0-236D-3F49-48DF-CF46AC349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8E96C-872F-A95C-272A-001C72270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3407-03C1-7E16-34B5-7472812C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DFF9-7CD0-871E-EEAF-CD3BC6341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CB5FF-AC12-1A12-8048-1D46EACC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9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6004-527B-5878-38A0-53E0F3A94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7853-8B8B-DC93-99E6-5FBFD308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09BED-75C3-D89B-35A7-E90ED2B51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7460A-4252-D755-4AF1-DEAAAFE0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5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CAFFD-0F90-533E-DB4D-42F0054BD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9FA3-CA5C-4CB0-01B0-ED6DC57B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C8D6-D2AF-7D4B-1F48-175A03AD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4A40B-E6FF-5BD6-20D6-70DD7BFB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66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315A-5D61-CE7E-81A4-F86116C3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8E45B-3F1F-C4B8-9AA9-5060D140F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40D6C-1422-BF30-C52F-CE7D1AED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3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8610-C8AB-DA17-2E41-98A94E2C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ompany overview of a building&#10;&#10;Description automatically generated">
            <a:extLst>
              <a:ext uri="{FF2B5EF4-FFF2-40B4-BE49-F238E27FC236}">
                <a16:creationId xmlns:a16="http://schemas.microsoft.com/office/drawing/2014/main" id="{AEB00DDA-FF26-D4AA-FB7F-C83FDDE1B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5239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A316-CB1E-9320-A15E-01085E65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clapping hands&#10;&#10;Description automatically generated">
            <a:extLst>
              <a:ext uri="{FF2B5EF4-FFF2-40B4-BE49-F238E27FC236}">
                <a16:creationId xmlns:a16="http://schemas.microsoft.com/office/drawing/2014/main" id="{7B7FE7DB-B659-EA8D-857E-69D8CF1BB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8547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92B4-CDDA-D7A8-DF92-9A902DF6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E652-511D-D167-6CDA-E862EB0C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E979B-8B7E-0AAD-81C5-C437658E5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B5345-F10B-F823-9028-87EC3058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30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F9F5-D835-06F9-0A52-85A5ED4A3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4143-14AF-9A08-3AC2-C353330E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39BBF-D03D-2C22-5962-01629FAF5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C1D7D-A1B9-7053-9CAE-ECE9F85F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3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6A4D6-58BF-0861-2A55-BF1E6ACB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4F9A-43B0-0416-539D-1BF476753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5C5B9-A708-D5CA-8E07-F3444F302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22E64-F8BB-6EAB-65BB-67181F89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B75C-5525-C9CD-C67E-A55087750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44EC1-DFBF-3195-00C5-D0CC4FA4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ED3C3-6F20-0468-F393-6971CD3C3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4D5EE-A172-6F0C-FF38-0732EA40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5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519D-3645-DE32-FF5A-09107F86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2BC3-A027-5F63-0375-632974A5B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4E953-F172-7F5F-FA41-B335040E1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6D521-5D0D-CC1D-E1E7-C389DB789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8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1488A-3180-AE85-8421-65D86BF2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5647-0F73-C72A-1C3A-D9EFB13E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A807B-737C-E701-B199-127813F9E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40E66-FC00-5D81-BEA7-C7C3A6E3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8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Bergamo</dc:creator>
  <cp:lastModifiedBy>Michael Bergamo</cp:lastModifiedBy>
  <cp:revision>1</cp:revision>
  <dcterms:created xsi:type="dcterms:W3CDTF">2024-10-15T13:43:13Z</dcterms:created>
  <dcterms:modified xsi:type="dcterms:W3CDTF">2024-10-15T14:05:10Z</dcterms:modified>
</cp:coreProperties>
</file>